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88" r:id="rId4"/>
    <p:sldId id="287" r:id="rId5"/>
    <p:sldId id="285" r:id="rId6"/>
    <p:sldId id="286" r:id="rId7"/>
    <p:sldId id="290" r:id="rId8"/>
    <p:sldId id="283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7/11/2020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2</a:t>
            </a:r>
            <a:r>
              <a:rPr lang="en-IN" dirty="0" smtClean="0"/>
              <a:t> </a:t>
            </a:r>
            <a:r>
              <a:rPr lang="en-IN" dirty="0" smtClean="0"/>
              <a:t> </a:t>
            </a:r>
            <a:r>
              <a:rPr lang="en-IN" dirty="0" err="1" smtClean="0"/>
              <a:t>சொல்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137" y="2954838"/>
            <a:ext cx="11887200" cy="5154445"/>
          </a:xfrm>
        </p:spPr>
        <p:txBody>
          <a:bodyPr>
            <a:normAutofit fontScale="70000" lnSpcReduction="20000"/>
          </a:bodyPr>
          <a:lstStyle/>
          <a:p>
            <a:r>
              <a:rPr lang="en-US" sz="7200" dirty="0" err="1" smtClean="0"/>
              <a:t>தமிழில்</a:t>
            </a:r>
            <a:r>
              <a:rPr lang="en-US" sz="7200" dirty="0" smtClean="0"/>
              <a:t> </a:t>
            </a:r>
            <a:r>
              <a:rPr lang="en-US" sz="7200" dirty="0" err="1" smtClean="0"/>
              <a:t>சொற்கள்</a:t>
            </a:r>
            <a:r>
              <a:rPr lang="en-US" sz="7200" dirty="0" smtClean="0"/>
              <a:t> </a:t>
            </a:r>
            <a:r>
              <a:rPr lang="en-US" sz="7200" dirty="0" err="1" smtClean="0"/>
              <a:t>நான்கு</a:t>
            </a:r>
            <a:r>
              <a:rPr lang="en-US" sz="7200" dirty="0" smtClean="0"/>
              <a:t> </a:t>
            </a:r>
            <a:r>
              <a:rPr lang="en-US" sz="7200" dirty="0" err="1" smtClean="0"/>
              <a:t>வகைப்படும்</a:t>
            </a:r>
            <a:r>
              <a:rPr lang="en-US" sz="7200" dirty="0" smtClean="0"/>
              <a:t>. </a:t>
            </a:r>
            <a:r>
              <a:rPr lang="en-US" sz="7200" dirty="0" err="1" smtClean="0"/>
              <a:t>அவை</a:t>
            </a:r>
            <a:r>
              <a:rPr lang="en-US" sz="7200" dirty="0" smtClean="0"/>
              <a:t> </a:t>
            </a:r>
            <a:r>
              <a:rPr lang="en-US" sz="7200" dirty="0" err="1" smtClean="0"/>
              <a:t>வருமாறு</a:t>
            </a:r>
            <a:r>
              <a:rPr lang="en-US" sz="7200" dirty="0" smtClean="0"/>
              <a:t>:</a:t>
            </a:r>
          </a:p>
          <a:p>
            <a:r>
              <a:rPr lang="en-US" sz="7200" dirty="0" smtClean="0"/>
              <a:t>1) </a:t>
            </a:r>
            <a:r>
              <a:rPr lang="en-US" sz="7200" dirty="0" err="1" smtClean="0"/>
              <a:t>பெயர்ச்சொல்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2) </a:t>
            </a:r>
            <a:r>
              <a:rPr lang="en-US" sz="7200" dirty="0" err="1" smtClean="0"/>
              <a:t>வினைச்சொல்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3) </a:t>
            </a:r>
            <a:r>
              <a:rPr lang="en-US" sz="7200" dirty="0" err="1" smtClean="0"/>
              <a:t>இடைச்சொல்</a:t>
            </a:r>
            <a:r>
              <a:rPr lang="en-US" sz="7200" dirty="0" smtClean="0"/>
              <a:t> </a:t>
            </a:r>
            <a:br>
              <a:rPr lang="en-US" sz="7200" dirty="0" smtClean="0"/>
            </a:br>
            <a:r>
              <a:rPr lang="en-US" sz="7200" dirty="0" smtClean="0"/>
              <a:t>4) </a:t>
            </a:r>
            <a:r>
              <a:rPr lang="en-US" sz="7200" dirty="0" err="1" smtClean="0"/>
              <a:t>உரிச்சொல்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4" descr="Image result for à®ªà¯à®¯à®°à¯à®à¯à®à¯à®²à¯ à®µà®¿à®©à¯à®à¯à®à¯à®²à¯ à®à®à¯à®¤à¯à®¤à¯à®à¯à®à®¾à®à¯à®à¯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663" y="2719137"/>
            <a:ext cx="10371221" cy="66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6" name="Picture 5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579" y="1395663"/>
            <a:ext cx="8686800" cy="6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0841" y="2906714"/>
            <a:ext cx="553871" cy="5583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4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948" y="1130968"/>
            <a:ext cx="11285620" cy="792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57" y="4406901"/>
            <a:ext cx="433555" cy="8388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4" descr="Image result for à®ªà¯à®¯à®°à¯à®à¯à®à¯à®²à¯ à®µà®¿à®©à¯à®à¯à®à¯à®²à¯ à®à®à¯à®¤à¯à®¤à¯à®à¯à®à®¾à®à¯à®à¯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863" y="1564105"/>
            <a:ext cx="12585032" cy="872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68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2  சொல்</vt:lpstr>
      <vt:lpstr>INSTRUCTIONS TO STUDENTS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46</cp:revision>
  <dcterms:created xsi:type="dcterms:W3CDTF">2006-08-16T00:00:00Z</dcterms:created>
  <dcterms:modified xsi:type="dcterms:W3CDTF">2020-07-11T06:21:08Z</dcterms:modified>
</cp:coreProperties>
</file>